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6" r:id="rId6"/>
    <p:sldId id="313" r:id="rId7"/>
    <p:sldId id="322" r:id="rId8"/>
    <p:sldId id="323" r:id="rId9"/>
    <p:sldId id="319" r:id="rId10"/>
    <p:sldId id="320" r:id="rId11"/>
    <p:sldId id="321" r:id="rId12"/>
    <p:sldId id="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3412"/>
            <a:ext cx="4516016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Oasis: An Online Marketplace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solidFill>
                  <a:srgbClr val="FC05CB"/>
                </a:solidFill>
              </a:rPr>
              <a:t>Amirali</a:t>
            </a:r>
            <a:r>
              <a:rPr lang="en-US" sz="1800" dirty="0">
                <a:solidFill>
                  <a:srgbClr val="FC05CB"/>
                </a:solidFill>
              </a:rPr>
              <a:t> </a:t>
            </a:r>
            <a:r>
              <a:rPr lang="en-US" sz="1800" dirty="0" err="1">
                <a:solidFill>
                  <a:srgbClr val="FC05CB"/>
                </a:solidFill>
              </a:rPr>
              <a:t>Sajadi</a:t>
            </a:r>
            <a:endParaRPr lang="en-US" sz="1800" dirty="0">
              <a:solidFill>
                <a:srgbClr val="FC05CB"/>
              </a:solidFill>
            </a:endParaRPr>
          </a:p>
          <a:p>
            <a:pPr algn="l"/>
            <a:r>
              <a:rPr lang="en-US" sz="1800" dirty="0" err="1">
                <a:solidFill>
                  <a:srgbClr val="FC05CB"/>
                </a:solidFill>
              </a:rPr>
              <a:t>Dhrumil</a:t>
            </a:r>
            <a:r>
              <a:rPr lang="en-US" sz="1800" dirty="0">
                <a:solidFill>
                  <a:srgbClr val="FC05CB"/>
                </a:solidFill>
              </a:rPr>
              <a:t> Patel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Shashwat Mann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A0F1-BA5D-2FB6-04B7-23A7151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Oasis?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F0BD-6B26-86CF-D462-9ADE2FDC5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Oasis is an online e-commerce company that brokers C2C and retail sales through online marketplaces. Oasis will be used by individuals and companies. Buyers can review sellers and their products after a transaction, resulting in a reputation system.</a:t>
            </a:r>
          </a:p>
        </p:txBody>
      </p:sp>
    </p:spTree>
    <p:extLst>
      <p:ext uri="{BB962C8B-B14F-4D97-AF65-F5344CB8AC3E}">
        <p14:creationId xmlns:p14="http://schemas.microsoft.com/office/powerpoint/2010/main" val="198343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127A-1C27-0D2A-7A2E-A8C6A5EF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1C80C-EC10-5198-56C1-7E07E7F6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Buy products</a:t>
            </a:r>
          </a:p>
          <a:p>
            <a:r>
              <a:rPr lang="en-US" dirty="0"/>
              <a:t>Sell Products</a:t>
            </a:r>
          </a:p>
          <a:p>
            <a:r>
              <a:rPr lang="en-US" dirty="0"/>
              <a:t>Cart for users who are considering buying a product</a:t>
            </a:r>
          </a:p>
          <a:p>
            <a:r>
              <a:rPr lang="en-US" dirty="0"/>
              <a:t>Wishlist for the ones who are too broke to add them in their cart</a:t>
            </a:r>
          </a:p>
          <a:p>
            <a:r>
              <a:rPr lang="en-US" dirty="0"/>
              <a:t>Password Encryption</a:t>
            </a:r>
          </a:p>
        </p:txBody>
      </p:sp>
    </p:spTree>
    <p:extLst>
      <p:ext uri="{BB962C8B-B14F-4D97-AF65-F5344CB8AC3E}">
        <p14:creationId xmlns:p14="http://schemas.microsoft.com/office/powerpoint/2010/main" val="306884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6EAD63-ABC2-612D-D2BD-9C66E9A5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3866459" cy="548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B1505A-70E7-9158-6EB0-77F34DA34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40" y="80962"/>
            <a:ext cx="3807210" cy="539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36899D5-9D36-DB55-0316-A24A9F4A1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73" y="136945"/>
            <a:ext cx="3767712" cy="534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AD89C89-F52F-7AD1-D1A4-1D5D094D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21" y="258244"/>
            <a:ext cx="4268035" cy="604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9821B4C-A994-B964-09A1-E040F3CA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90" y="161925"/>
            <a:ext cx="4184578" cy="593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2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E5380-1342-C213-6493-A2120B68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117" y="149445"/>
            <a:ext cx="2867025" cy="223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3F541-4012-F75B-B4A7-B7D5317B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444" y="2584675"/>
            <a:ext cx="2968373" cy="245385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4B39275-FF02-9F16-2F8F-406602F54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182" y="149444"/>
            <a:ext cx="8577295" cy="4106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D199B9-E332-35F3-6675-99394B73E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3" y="4532959"/>
            <a:ext cx="8913198" cy="20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BF4FE-3840-3A45-48FA-F464787CF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E394C1-6A1F-261D-06CE-526ED52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88" y="2609438"/>
            <a:ext cx="6411912" cy="320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399C5-4791-2D99-FA09-E3B284C8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54" y="932089"/>
            <a:ext cx="6699380" cy="1239885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E695E8A-F21F-2374-16F6-F20EB18074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055" b="1055"/>
          <a:stretch>
            <a:fillRect/>
          </a:stretch>
        </p:blipFill>
        <p:spPr>
          <a:xfrm>
            <a:off x="7442200" y="763588"/>
            <a:ext cx="3276600" cy="49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6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A90C57-70C7-2504-4231-4A91E5CA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575"/>
            <a:ext cx="12200174" cy="56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9460-45BA-7553-0FE7-840C7DC7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57377"/>
            <a:ext cx="10353762" cy="12573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81859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{98B5B250-6C25-4E16-8B9C-49034C91C06D}tf00934815_win32</Template>
  <TotalTime>95</TotalTime>
  <Words>88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Goudy Old Style</vt:lpstr>
      <vt:lpstr>Wingdings 2</vt:lpstr>
      <vt:lpstr>SlateVTI</vt:lpstr>
      <vt:lpstr>Oasis: An Online Marketplace</vt:lpstr>
      <vt:lpstr>What is Oasis?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Oasis: An Online Marketplace</dc:title>
  <dc:creator>Shashwat Mann</dc:creator>
  <cp:lastModifiedBy>Shashwat Mann</cp:lastModifiedBy>
  <cp:revision>4</cp:revision>
  <dcterms:created xsi:type="dcterms:W3CDTF">2024-03-11T15:41:06Z</dcterms:created>
  <dcterms:modified xsi:type="dcterms:W3CDTF">2024-03-11T22:12:53Z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